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00850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23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12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08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66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716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175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7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63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456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138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2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8286-F9FA-4EE9-9563-EE39AFBEA4F0}" type="datetimeFigureOut">
              <a:rPr lang="en-GB" smtClean="0"/>
              <a:t>16/02/2024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56F9D-3E58-4141-BD2A-855A7C4B71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4395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38.png"/><Relationship Id="rId18" Type="http://schemas.openxmlformats.org/officeDocument/2006/relationships/image" Target="../media/image9.png"/><Relationship Id="rId3" Type="http://schemas.openxmlformats.org/officeDocument/2006/relationships/image" Target="../media/image1.png"/><Relationship Id="rId12" Type="http://schemas.openxmlformats.org/officeDocument/2006/relationships/image" Target="../media/image4.png"/><Relationship Id="rId17" Type="http://schemas.openxmlformats.org/officeDocument/2006/relationships/image" Target="../media/image8.png"/><Relationship Id="rId2" Type="http://schemas.openxmlformats.org/officeDocument/2006/relationships/image" Target="../media/image110.png"/><Relationship Id="rId16" Type="http://schemas.openxmlformats.org/officeDocument/2006/relationships/image" Target="../media/image7.png"/><Relationship Id="rId20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36.png"/><Relationship Id="rId15" Type="http://schemas.openxmlformats.org/officeDocument/2006/relationships/image" Target="../media/image6.png"/><Relationship Id="rId10" Type="http://schemas.openxmlformats.org/officeDocument/2006/relationships/image" Target="../media/image3.png"/><Relationship Id="rId19" Type="http://schemas.openxmlformats.org/officeDocument/2006/relationships/image" Target="../media/image10.png"/><Relationship Id="rId9" Type="http://schemas.openxmlformats.org/officeDocument/2006/relationships/image" Target="../media/image2.png"/><Relationship Id="rId1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5119275" y="2859111"/>
                <a:ext cx="1875301" cy="1171975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8,3,2,3,</m:t>
                      </m:r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GB" sz="2800" b="0" i="1" smtClean="0">
                          <a:solidFill>
                            <a:sysClr val="windowText" lastClr="000000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2800" dirty="0">
                  <a:solidFill>
                    <a:sysClr val="windowText" lastClr="000000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9275" y="2859111"/>
                <a:ext cx="1875301" cy="117197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Connector 5"/>
          <p:cNvCxnSpPr>
            <a:endCxn id="43" idx="1"/>
          </p:cNvCxnSpPr>
          <p:nvPr/>
        </p:nvCxnSpPr>
        <p:spPr>
          <a:xfrm flipV="1">
            <a:off x="6994576" y="1143196"/>
            <a:ext cx="921346" cy="17030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cxnSpLocks/>
            <a:stCxn id="4" idx="3"/>
            <a:endCxn id="37" idx="1"/>
          </p:cNvCxnSpPr>
          <p:nvPr/>
        </p:nvCxnSpPr>
        <p:spPr>
          <a:xfrm flipV="1">
            <a:off x="6994576" y="3432220"/>
            <a:ext cx="2933703" cy="1287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40" idx="1"/>
          </p:cNvCxnSpPr>
          <p:nvPr/>
        </p:nvCxnSpPr>
        <p:spPr>
          <a:xfrm>
            <a:off x="6994576" y="4052706"/>
            <a:ext cx="923683" cy="16629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endCxn id="57" idx="3"/>
          </p:cNvCxnSpPr>
          <p:nvPr/>
        </p:nvCxnSpPr>
        <p:spPr>
          <a:xfrm flipH="1" flipV="1">
            <a:off x="4134026" y="1140070"/>
            <a:ext cx="985249" cy="1719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47" idx="3"/>
          </p:cNvCxnSpPr>
          <p:nvPr/>
        </p:nvCxnSpPr>
        <p:spPr>
          <a:xfrm flipH="1">
            <a:off x="4124492" y="4052706"/>
            <a:ext cx="994783" cy="165849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8" idx="3"/>
            <a:endCxn id="4" idx="1"/>
          </p:cNvCxnSpPr>
          <p:nvPr/>
        </p:nvCxnSpPr>
        <p:spPr>
          <a:xfrm>
            <a:off x="2185573" y="3445098"/>
            <a:ext cx="2933702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4" idx="0"/>
            <a:endCxn id="29" idx="2"/>
          </p:cNvCxnSpPr>
          <p:nvPr/>
        </p:nvCxnSpPr>
        <p:spPr>
          <a:xfrm flipV="1">
            <a:off x="6056926" y="1378036"/>
            <a:ext cx="0" cy="148107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4" idx="2"/>
            <a:endCxn id="30" idx="0"/>
          </p:cNvCxnSpPr>
          <p:nvPr/>
        </p:nvCxnSpPr>
        <p:spPr>
          <a:xfrm>
            <a:off x="6056926" y="4031086"/>
            <a:ext cx="0" cy="14939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119275" y="206061"/>
            <a:ext cx="1875301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119275" y="5525033"/>
            <a:ext cx="1875301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9928279" y="2846232"/>
            <a:ext cx="1985196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10272" y="2859110"/>
            <a:ext cx="1875301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angle 44"/>
              <p:cNvSpPr/>
              <p:nvPr/>
            </p:nvSpPr>
            <p:spPr>
              <a:xfrm>
                <a:off x="5472736" y="1647424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𝑀𝑒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𝑑𝑖𝑎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5" name="Rectangle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736" y="1647424"/>
                <a:ext cx="1149083" cy="86502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angle 49"/>
              <p:cNvSpPr/>
              <p:nvPr/>
            </p:nvSpPr>
            <p:spPr>
              <a:xfrm>
                <a:off x="6879428" y="1652613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𝑅𝑎𝑛𝑔𝑒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0" name="Rectangle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428" y="1652613"/>
                <a:ext cx="1149083" cy="86502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Rectangle 50"/>
              <p:cNvSpPr/>
              <p:nvPr/>
            </p:nvSpPr>
            <p:spPr>
              <a:xfrm>
                <a:off x="7186509" y="2999704"/>
                <a:ext cx="976363" cy="88784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𝑀𝑖𝑛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6509" y="2999704"/>
                <a:ext cx="976363" cy="88784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Rectangle 51"/>
              <p:cNvSpPr/>
              <p:nvPr/>
            </p:nvSpPr>
            <p:spPr>
              <a:xfrm>
                <a:off x="6879428" y="4343885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𝑀𝑒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𝑑𝑖𝑎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2" name="Rectangle 5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9428" y="4343885"/>
                <a:ext cx="1149083" cy="86502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5472735" y="4353994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just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𝑅𝑎𝑛𝑔𝑒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735" y="4353994"/>
                <a:ext cx="1149083" cy="865029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Rectangle 53"/>
              <p:cNvSpPr/>
              <p:nvPr/>
            </p:nvSpPr>
            <p:spPr>
              <a:xfrm>
                <a:off x="4048176" y="1652613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𝐵𝑖𝑚𝑜𝑑𝑎𝑙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𝑒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4" name="Rectangle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176" y="1652613"/>
                <a:ext cx="1149083" cy="865029"/>
              </a:xfrm>
              <a:prstGeom prst="rect">
                <a:avLst/>
              </a:prstGeom>
              <a:blipFill>
                <a:blip r:embed="rId12"/>
                <a:stretch>
                  <a:fillRect l="-6701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3808399" y="2999703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𝑅𝑎𝑛𝑔𝑒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=9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08399" y="2999703"/>
                <a:ext cx="1149083" cy="865029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4048175" y="4343884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𝑀𝑒𝑑𝑖𝑎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𝑛𝑎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=3.5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8175" y="4343884"/>
                <a:ext cx="1149083" cy="865029"/>
              </a:xfrm>
              <a:prstGeom prst="rect">
                <a:avLst/>
              </a:prstGeom>
              <a:blipFill>
                <a:blip r:embed="rId14"/>
                <a:stretch>
                  <a:fillRect l="-515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8354806" y="3009603"/>
                <a:ext cx="1112384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𝑀𝑒𝑑𝑖𝑎𝑛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4806" y="3009603"/>
                <a:ext cx="1112384" cy="865029"/>
              </a:xfrm>
              <a:prstGeom prst="rect">
                <a:avLst/>
              </a:prstGeom>
              <a:blipFill>
                <a:blip r:embed="rId15"/>
                <a:stretch>
                  <a:fillRect l="-2674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30"/>
              <p:cNvSpPr/>
              <p:nvPr/>
            </p:nvSpPr>
            <p:spPr>
              <a:xfrm>
                <a:off x="2488262" y="3009603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𝑀𝑒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𝑑𝑖𝑎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=5.5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1" name="Rectangle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262" y="3009603"/>
                <a:ext cx="1149083" cy="865029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Connector 31"/>
          <p:cNvCxnSpPr>
            <a:stCxn id="40" idx="3"/>
            <a:endCxn id="39" idx="1"/>
          </p:cNvCxnSpPr>
          <p:nvPr/>
        </p:nvCxnSpPr>
        <p:spPr>
          <a:xfrm>
            <a:off x="9067342" y="5715690"/>
            <a:ext cx="309038" cy="575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9376380" y="5135453"/>
            <a:ext cx="1875301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Rectangle 39"/>
              <p:cNvSpPr/>
              <p:nvPr/>
            </p:nvSpPr>
            <p:spPr>
              <a:xfrm>
                <a:off x="7918259" y="5283175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𝑀𝑜𝑑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0" name="Rectangle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8259" y="5283175"/>
                <a:ext cx="1149083" cy="86502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Straight Connector 40"/>
          <p:cNvCxnSpPr>
            <a:stCxn id="43" idx="3"/>
            <a:endCxn id="42" idx="1"/>
          </p:cNvCxnSpPr>
          <p:nvPr/>
        </p:nvCxnSpPr>
        <p:spPr>
          <a:xfrm flipV="1">
            <a:off x="9065005" y="1140071"/>
            <a:ext cx="311375" cy="312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9376380" y="554083"/>
            <a:ext cx="1875301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7915922" y="710681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𝑀𝑜𝑑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=8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5922" y="710681"/>
                <a:ext cx="1149083" cy="86502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Straight Connector 43"/>
          <p:cNvCxnSpPr>
            <a:stCxn id="46" idx="3"/>
            <a:endCxn id="47" idx="1"/>
          </p:cNvCxnSpPr>
          <p:nvPr/>
        </p:nvCxnSpPr>
        <p:spPr>
          <a:xfrm>
            <a:off x="2724410" y="5709566"/>
            <a:ext cx="250999" cy="163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849109" y="5123578"/>
            <a:ext cx="1875301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angle 46"/>
              <p:cNvSpPr/>
              <p:nvPr/>
            </p:nvSpPr>
            <p:spPr>
              <a:xfrm>
                <a:off x="2975409" y="5278689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𝑀𝑒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𝑑𝑖𝑎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=4.5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7" name="Rectangle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75409" y="5278689"/>
                <a:ext cx="1149083" cy="86502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Straight Connector 47"/>
          <p:cNvCxnSpPr>
            <a:stCxn id="49" idx="3"/>
            <a:endCxn id="57" idx="1"/>
          </p:cNvCxnSpPr>
          <p:nvPr/>
        </p:nvCxnSpPr>
        <p:spPr>
          <a:xfrm flipV="1">
            <a:off x="2728413" y="1140070"/>
            <a:ext cx="256530" cy="8635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853112" y="562717"/>
            <a:ext cx="1875301" cy="117197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/>
              <p:cNvSpPr/>
              <p:nvPr/>
            </p:nvSpPr>
            <p:spPr>
              <a:xfrm>
                <a:off x="2984943" y="707555"/>
                <a:ext cx="1149083" cy="865029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𝑀𝑒</m:t>
                      </m:r>
                      <m:r>
                        <a:rPr lang="it-IT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𝑑𝑖𝑎</m:t>
                      </m:r>
                      <m:r>
                        <a:rPr lang="en-GB" sz="2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7" name="Rectangle 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84943" y="707555"/>
                <a:ext cx="1149083" cy="865029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6EACC9B-273E-D4FE-A0B2-5E38D1E84190}"/>
              </a:ext>
            </a:extLst>
          </p:cNvPr>
          <p:cNvSpPr txBox="1"/>
          <p:nvPr/>
        </p:nvSpPr>
        <p:spPr>
          <a:xfrm>
            <a:off x="0" y="6479844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 i="1" dirty="0">
                <a:solidFill>
                  <a:srgbClr val="FF0000"/>
                </a:solidFill>
              </a:rPr>
              <a:t>Spider 2</a:t>
            </a:r>
          </a:p>
        </p:txBody>
      </p:sp>
    </p:spTree>
    <p:extLst>
      <p:ext uri="{BB962C8B-B14F-4D97-AF65-F5344CB8AC3E}">
        <p14:creationId xmlns:p14="http://schemas.microsoft.com/office/powerpoint/2010/main" val="426159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Louise Lutwyche</dc:creator>
  <cp:lastModifiedBy>anna.fiori@unimib.it</cp:lastModifiedBy>
  <cp:revision>41</cp:revision>
  <cp:lastPrinted>2017-06-05T05:41:00Z</cp:lastPrinted>
  <dcterms:created xsi:type="dcterms:W3CDTF">2016-09-18T17:13:39Z</dcterms:created>
  <dcterms:modified xsi:type="dcterms:W3CDTF">2024-02-16T10:31:34Z</dcterms:modified>
</cp:coreProperties>
</file>